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4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7801A0AD-A4D9-2B48-AB5E-2388481E37AE}"/>
              </a:ext>
            </a:extLst>
          </p:cNvPr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7A9D506-C91D-DF44-8641-48F37CD3C15A}"/>
                </a:ext>
              </a:extLst>
            </p:cNvPr>
            <p:cNvSpPr/>
            <p:nvPr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A1E2328B-A4C4-764E-ACC8-998B2E63C537}"/>
                </a:ext>
              </a:extLst>
            </p:cNvPr>
            <p:cNvSpPr/>
            <p:nvPr/>
          </p:nvSpPr>
          <p:spPr>
            <a:xfrm>
              <a:off x="599225" y="1921565"/>
              <a:ext cx="821803" cy="867934"/>
            </a:xfrm>
            <a:prstGeom prst="halfFrame">
              <a:avLst>
                <a:gd name="adj1" fmla="val 23474"/>
                <a:gd name="adj2" fmla="val 234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533506A-6FCC-464D-8406-9673E74408CF}"/>
                </a:ext>
              </a:extLst>
            </p:cNvPr>
            <p:cNvSpPr/>
            <p:nvPr/>
          </p:nvSpPr>
          <p:spPr>
            <a:xfrm>
              <a:off x="10161778" y="3614195"/>
              <a:ext cx="1430996" cy="210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94A483F-9AA2-A24C-BA23-AD5256267A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51" y="399605"/>
            <a:ext cx="2538904" cy="107441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3FE9298-60C2-9548-BC1E-E8694904B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169" y="2028084"/>
            <a:ext cx="10265664" cy="1356406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>
              <a:defRPr lang="en-US" altLang="en-US" sz="3600" b="0" kern="1200" cap="all" dirty="0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03A73B5-4CCB-264A-803E-B46FEDFF9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169" y="3819054"/>
            <a:ext cx="10265664" cy="134099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FB8BDD-FC0A-384D-B32A-D2CC0933A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BCD5-45FD-4D17-B19F-F656232F837B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A11234-2E12-B147-A4FF-3B498979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FFF194-7BE9-7440-90F5-0BA3D1B44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3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395677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496241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fld id="{9B46BCD5-45FD-4D17-B19F-F656232F837B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C31443F-5E2C-E54C-9450-204B550B7026}"/>
              </a:ext>
            </a:extLst>
          </p:cNvPr>
          <p:cNvPicPr/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07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fld id="{9B46BCD5-45FD-4D17-B19F-F656232F837B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D92ADC6-CE60-BE46-B46D-E72C08A66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4968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5BC0A53C-150C-A541-93A8-A5B4C7EFDD96}"/>
              </a:ext>
            </a:extLst>
          </p:cNvPr>
          <p:cNvSpPr>
            <a:spLocks noChangeAspect="1"/>
          </p:cNvSpPr>
          <p:nvPr/>
        </p:nvSpPr>
        <p:spPr>
          <a:xfrm>
            <a:off x="8884030" y="675726"/>
            <a:ext cx="88976" cy="791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Vertical Title 1">
            <a:extLst>
              <a:ext uri="{FF2B5EF4-FFF2-40B4-BE49-F238E27FC236}">
                <a16:creationId xmlns:a16="http://schemas.microsoft.com/office/drawing/2014/main" id="{9D3F700B-2D07-A448-9622-360F28D96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69649" y="675726"/>
            <a:ext cx="1899496" cy="5183073"/>
          </a:xfrm>
          <a:prstGeom prst="rect">
            <a:avLst/>
          </a:prstGeom>
        </p:spPr>
        <p:txBody>
          <a:bodyPr vert="eaVert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5F0B6C42-B8E7-1C45-A053-18F7FE5B2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791611" cy="5183073"/>
          </a:xfrm>
        </p:spPr>
        <p:txBody>
          <a:bodyPr vert="eaVert"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C89D33-28DC-B746-AE7D-E6085CC30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fld id="{9B46BCD5-45FD-4D17-B19F-F656232F837B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E1EF53-0E9B-E243-B4F1-B1C7F0BD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3DA247-823F-034B-AEC0-494674B6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564E91E-AD25-E84D-B251-2B169689F71C}"/>
              </a:ext>
            </a:extLst>
          </p:cNvPr>
          <p:cNvPicPr/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74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77" y="2180498"/>
            <a:ext cx="10521387" cy="367830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B3414000-0475-7845-9508-337FFFC1B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2265DA69-D9B6-384B-91FC-5C225D98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BCD5-45FD-4D17-B19F-F656232F837B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198CD9FF-6143-0B4F-B35B-FC5B48F32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B99E00C6-785E-8740-9B07-6D282AB5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56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727754-C851-C341-8EC8-C90F9BC75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</p:spPr>
        <p:txBody>
          <a:bodyPr anchor="ctr">
            <a:normAutofit/>
          </a:bodyPr>
          <a:lstStyle>
            <a:lvl1pPr algn="l">
              <a:defRPr sz="4000"/>
            </a:lvl1pPr>
            <a:lvl2pPr algn="l">
              <a:defRPr sz="3600"/>
            </a:lvl2pPr>
            <a:lvl3pPr algn="l">
              <a:defRPr sz="3200"/>
            </a:lvl3pPr>
            <a:lvl4pPr algn="l">
              <a:defRPr sz="2800"/>
            </a:lvl4pPr>
            <a:lvl5pPr algn="l">
              <a:defRPr sz="2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3F81271-2815-9B4A-9DE1-54434A60C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5597317"/>
            <a:ext cx="2844799" cy="365125"/>
          </a:xfrm>
        </p:spPr>
        <p:txBody>
          <a:bodyPr/>
          <a:lstStyle/>
          <a:p>
            <a:fld id="{9B46BCD5-45FD-4D17-B19F-F656232F837B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57A6457-265E-454A-8DEA-AC0A1AAC3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1882" y="5592991"/>
            <a:ext cx="606651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7055F7E-60B7-6A43-A3E4-C6F9DC89F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597317"/>
            <a:ext cx="1052508" cy="365125"/>
          </a:xfrm>
        </p:spPr>
        <p:txBody>
          <a:bodyPr/>
          <a:lstStyle/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D989D6D-F1B5-F54E-813A-CCB6A463D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23D49990-DD79-AF4A-809C-C7A68D94B066}"/>
              </a:ext>
            </a:extLst>
          </p:cNvPr>
          <p:cNvSpPr/>
          <p:nvPr/>
        </p:nvSpPr>
        <p:spPr>
          <a:xfrm rot="5400000">
            <a:off x="-2692137" y="3263038"/>
            <a:ext cx="6858000" cy="33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86C05D-29C6-DD43-A707-AAD5F66C1615}"/>
              </a:ext>
            </a:extLst>
          </p:cNvPr>
          <p:cNvPicPr/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EA6CC6FD-0536-1042-94FB-7B29BCD323E4}"/>
              </a:ext>
            </a:extLst>
          </p:cNvPr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BB59113-F03A-6147-A467-92DB82160BCD}"/>
                </a:ext>
              </a:extLst>
            </p:cNvPr>
            <p:cNvSpPr/>
            <p:nvPr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C3E5866-268A-1A4A-BD63-7247C0C32E7C}"/>
                </a:ext>
              </a:extLst>
            </p:cNvPr>
            <p:cNvSpPr/>
            <p:nvPr/>
          </p:nvSpPr>
          <p:spPr>
            <a:xfrm>
              <a:off x="599227" y="1921566"/>
              <a:ext cx="192900" cy="1903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B3AEDE27-05BC-DA44-AA23-81C54830A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169" y="2028083"/>
            <a:ext cx="10265664" cy="1376851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>
              <a:defRPr lang="en-US" altLang="en-US" sz="3600" b="0" kern="1200" cap="all" dirty="0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8DDB4CB7-B75A-CF44-8C12-E3DE32CE3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169" y="3830629"/>
            <a:ext cx="10265664" cy="134099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7" name="日期占位符 10">
            <a:extLst>
              <a:ext uri="{FF2B5EF4-FFF2-40B4-BE49-F238E27FC236}">
                <a16:creationId xmlns:a16="http://schemas.microsoft.com/office/drawing/2014/main" id="{2D4038F2-9086-4849-856C-3F44B96D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3545" y="5597323"/>
            <a:ext cx="2523280" cy="365125"/>
          </a:xfrm>
        </p:spPr>
        <p:txBody>
          <a:bodyPr/>
          <a:lstStyle/>
          <a:p>
            <a:fld id="{9B46BCD5-45FD-4D17-B19F-F656232F837B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28" name="页脚占位符 11">
            <a:extLst>
              <a:ext uri="{FF2B5EF4-FFF2-40B4-BE49-F238E27FC236}">
                <a16:creationId xmlns:a16="http://schemas.microsoft.com/office/drawing/2014/main" id="{0ED79189-463D-A34A-93FE-02DAF3CA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377" y="5592997"/>
            <a:ext cx="65855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12">
            <a:extLst>
              <a:ext uri="{FF2B5EF4-FFF2-40B4-BE49-F238E27FC236}">
                <a16:creationId xmlns:a16="http://schemas.microsoft.com/office/drawing/2014/main" id="{81D88334-B4F7-F340-8AA4-0865A0C0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51493" y="5597323"/>
            <a:ext cx="1203271" cy="365125"/>
          </a:xfrm>
        </p:spPr>
        <p:txBody>
          <a:bodyPr/>
          <a:lstStyle/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9F3DE6-D971-6546-AD7E-4FD54F33CDE7}"/>
              </a:ext>
            </a:extLst>
          </p:cNvPr>
          <p:cNvPicPr/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6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4"/>
            <a:ext cx="5422391" cy="363304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363304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BCD5-45FD-4D17-B19F-F656232F837B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90C7D26-A2BB-CE43-BB2A-2808F22C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6530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2250894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926054"/>
            <a:ext cx="5393100" cy="2934999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2250894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926054"/>
            <a:ext cx="5393100" cy="2934999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fld id="{9B46BCD5-45FD-4D17-B19F-F656232F837B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5155F9-0BCA-F049-9D40-4CF28F90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2731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fld id="{9B46BCD5-45FD-4D17-B19F-F656232F837B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31502A-7294-9848-AFF1-6116ACE1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0340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fld id="{9B46BCD5-45FD-4D17-B19F-F656232F837B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9AF46F-872C-C04A-AF83-BC1E8674B16A}"/>
              </a:ext>
            </a:extLst>
          </p:cNvPr>
          <p:cNvPicPr/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4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DD0108F8-765A-DF43-9CAF-934132882EE3}"/>
              </a:ext>
            </a:extLst>
          </p:cNvPr>
          <p:cNvSpPr>
            <a:spLocks noChangeAspect="1"/>
          </p:cNvSpPr>
          <p:nvPr/>
        </p:nvSpPr>
        <p:spPr>
          <a:xfrm>
            <a:off x="447816" y="4914808"/>
            <a:ext cx="385561" cy="10322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463" y="4928762"/>
            <a:ext cx="10333301" cy="6531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0">
                <a:solidFill>
                  <a:srgbClr val="5C307D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1463" y="5581910"/>
            <a:ext cx="10333301" cy="365126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rgbClr val="5C307D"/>
                </a:solidFill>
              </a:defRPr>
            </a:lvl1pPr>
            <a:lvl2pPr marL="457189" indent="0">
              <a:buNone/>
              <a:defRPr sz="11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23545" y="6060170"/>
            <a:ext cx="2523280" cy="365125"/>
          </a:xfrm>
        </p:spPr>
        <p:txBody>
          <a:bodyPr/>
          <a:lstStyle>
            <a:lvl1pPr>
              <a:defRPr sz="105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B46BCD5-45FD-4D17-B19F-F656232F837B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3377" y="6055844"/>
            <a:ext cx="6585500" cy="365125"/>
          </a:xfrm>
        </p:spPr>
        <p:txBody>
          <a:bodyPr/>
          <a:lstStyle>
            <a:lvl1pPr>
              <a:defRPr sz="105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51493" y="6060170"/>
            <a:ext cx="1203271" cy="365125"/>
          </a:xfrm>
        </p:spPr>
        <p:txBody>
          <a:bodyPr/>
          <a:lstStyle>
            <a:lvl1pPr>
              <a:defRPr sz="105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25F6F4-386D-EB45-974E-2539ED6C5D65}"/>
              </a:ext>
            </a:extLst>
          </p:cNvPr>
          <p:cNvPicPr/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6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6">
            <a:extLst>
              <a:ext uri="{FF2B5EF4-FFF2-40B4-BE49-F238E27FC236}">
                <a16:creationId xmlns:a16="http://schemas.microsoft.com/office/drawing/2014/main" id="{386CB2C2-B0CA-6B4C-9D67-BC3A516A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06" y="593424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376" y="2336003"/>
            <a:ext cx="10521388" cy="3154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3545" y="5597323"/>
            <a:ext cx="2523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B46BCD5-45FD-4D17-B19F-F656232F837B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377" y="5592997"/>
            <a:ext cx="6585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1493" y="5597323"/>
            <a:ext cx="120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05D68B-2B7C-394A-9C3F-F982EDB21D95}"/>
              </a:ext>
            </a:extLst>
          </p:cNvPr>
          <p:cNvPicPr/>
          <p:nvPr/>
        </p:nvPicPr>
        <p:blipFill rotWithShape="1">
          <a:blip r:embed="rId1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281EDAD2-3671-BF43-AEFB-C5625113F562}"/>
              </a:ext>
            </a:extLst>
          </p:cNvPr>
          <p:cNvSpPr/>
          <p:nvPr/>
        </p:nvSpPr>
        <p:spPr>
          <a:xfrm>
            <a:off x="586670" y="651024"/>
            <a:ext cx="80595" cy="900000"/>
          </a:xfrm>
          <a:prstGeom prst="roundRect">
            <a:avLst>
              <a:gd name="adj" fmla="val 0"/>
            </a:avLst>
          </a:prstGeom>
          <a:solidFill>
            <a:srgbClr val="5C30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3051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457189" rtl="0" eaLnBrk="1" latinLnBrk="0" hangingPunct="1">
        <a:spcBef>
          <a:spcPct val="0"/>
        </a:spcBef>
        <a:buNone/>
        <a:defRPr sz="2800" b="0" kern="1200" cap="all">
          <a:solidFill>
            <a:srgbClr val="5C307D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92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84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978" indent="-269993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969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960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5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945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38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930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22E9A-2D5D-BA6E-B4F0-63EB60AD2C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场景人流检测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307D12-F0E6-2CDD-5E28-72BF51D895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聂子豪   占海川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F7BD44-8513-ED53-E5C3-128B39350AB8}"/>
              </a:ext>
            </a:extLst>
          </p:cNvPr>
          <p:cNvSpPr/>
          <p:nvPr/>
        </p:nvSpPr>
        <p:spPr>
          <a:xfrm>
            <a:off x="8528538" y="392723"/>
            <a:ext cx="3522785" cy="1025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159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45120EA-50A1-7EE5-51B8-CA1C9C0CB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397" y="1293044"/>
            <a:ext cx="8798199" cy="4882346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FBA1F78-BFC7-98D6-FDB6-3CE14894C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45" y="491599"/>
            <a:ext cx="10521388" cy="1015200"/>
          </a:xfrm>
        </p:spPr>
        <p:txBody>
          <a:bodyPr/>
          <a:lstStyle/>
          <a:p>
            <a:r>
              <a:rPr lang="zh-CN" altLang="en-US"/>
              <a:t>整体算法</a:t>
            </a:r>
          </a:p>
        </p:txBody>
      </p:sp>
    </p:spTree>
    <p:extLst>
      <p:ext uri="{BB962C8B-B14F-4D97-AF65-F5344CB8AC3E}">
        <p14:creationId xmlns:p14="http://schemas.microsoft.com/office/powerpoint/2010/main" val="74216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2595F51-F442-2E69-757E-D548B893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目标追踪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9FC8F4-E05B-6C26-4449-823034734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30" y="1469260"/>
            <a:ext cx="8781094" cy="4409507"/>
          </a:xfrm>
          <a:prstGeom prst="rect">
            <a:avLst/>
          </a:prstGeom>
        </p:spPr>
      </p:pic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3FD3D78C-E175-CC06-46DD-215859E5D8A6}"/>
              </a:ext>
            </a:extLst>
          </p:cNvPr>
          <p:cNvCxnSpPr>
            <a:cxnSpLocks/>
          </p:cNvCxnSpPr>
          <p:nvPr/>
        </p:nvCxnSpPr>
        <p:spPr>
          <a:xfrm rot="10800000">
            <a:off x="1805355" y="5878767"/>
            <a:ext cx="7754815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6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3B03898-D438-BDE0-0347-1C30741CB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64BA92-0611-4C0B-907C-708E806C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Yolo</a:t>
            </a:r>
            <a:r>
              <a:rPr lang="zh-CN" altLang="en-US"/>
              <a:t>版本差异</a:t>
            </a:r>
          </a:p>
        </p:txBody>
      </p:sp>
    </p:spTree>
    <p:extLst>
      <p:ext uri="{BB962C8B-B14F-4D97-AF65-F5344CB8AC3E}">
        <p14:creationId xmlns:p14="http://schemas.microsoft.com/office/powerpoint/2010/main" val="321125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C392B-28B0-AF85-35B9-5F59DE9C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实验结果展示（左</a:t>
            </a:r>
            <a:r>
              <a:rPr lang="en-US" altLang="zh-CN" dirty="0"/>
              <a:t>yolov5 </a:t>
            </a:r>
            <a:r>
              <a:rPr lang="zh-CN" altLang="en-US" dirty="0"/>
              <a:t>右</a:t>
            </a:r>
            <a:r>
              <a:rPr lang="en-US" altLang="zh-CN" dirty="0"/>
              <a:t>yolov8</a:t>
            </a:r>
            <a:r>
              <a:rPr lang="zh-CN" altLang="en-US" dirty="0"/>
              <a:t>）</a:t>
            </a:r>
          </a:p>
        </p:txBody>
      </p:sp>
      <p:pic>
        <p:nvPicPr>
          <p:cNvPr id="4" name="df7123a651490462cb32c0de46f27c97">
            <a:hlinkClick r:id="" action="ppaction://media"/>
            <a:extLst>
              <a:ext uri="{FF2B5EF4-FFF2-40B4-BE49-F238E27FC236}">
                <a16:creationId xmlns:a16="http://schemas.microsoft.com/office/drawing/2014/main" id="{DD0A0A5C-43F9-55E1-60C8-F6D293D38A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5628" y="2956865"/>
            <a:ext cx="5450372" cy="3088582"/>
          </a:xfrm>
        </p:spPr>
      </p:pic>
      <p:pic>
        <p:nvPicPr>
          <p:cNvPr id="5" name="df7123a651490462cb32c0de46f27c97_1">
            <a:hlinkClick r:id="" action="ppaction://media"/>
            <a:extLst>
              <a:ext uri="{FF2B5EF4-FFF2-40B4-BE49-F238E27FC236}">
                <a16:creationId xmlns:a16="http://schemas.microsoft.com/office/drawing/2014/main" id="{4E079D0A-E4A4-EA48-524D-E05C0B48E84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76866" y="2956865"/>
            <a:ext cx="5467789" cy="309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8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762A1-D300-F8C6-B2AC-AFA2FAB9E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实验分析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C42D5FF6-4589-6F92-C033-2456B1A64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4904" y="491222"/>
            <a:ext cx="4103115" cy="21748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CD4F35-4100-D639-B290-54D5EC2E0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275" y="3201892"/>
            <a:ext cx="3583744" cy="24879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5F893E-39B4-0537-D6C4-B2FC268FE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274" y="3132439"/>
            <a:ext cx="3661329" cy="2626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5CA10E-EB86-91FC-C4F9-C6DA5AD86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019" y="200913"/>
            <a:ext cx="2049821" cy="275549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0AADF5E-348A-08C6-A5A1-67DFE75BB080}"/>
              </a:ext>
            </a:extLst>
          </p:cNvPr>
          <p:cNvSpPr txBox="1"/>
          <p:nvPr/>
        </p:nvSpPr>
        <p:spPr>
          <a:xfrm>
            <a:off x="838201" y="2225040"/>
            <a:ext cx="31851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yolov8</a:t>
            </a:r>
            <a:r>
              <a:rPr lang="zh-CN" altLang="en-US" sz="2800" dirty="0"/>
              <a:t>出现将人识别成防火栓，人识别成自行车的情况，而</a:t>
            </a:r>
            <a:r>
              <a:rPr lang="en-US" altLang="zh-CN" sz="2800" dirty="0"/>
              <a:t>yolov5</a:t>
            </a:r>
            <a:r>
              <a:rPr lang="zh-CN" altLang="en-US" sz="2800" dirty="0"/>
              <a:t>的方法在这两个识别上没有这个问题</a:t>
            </a:r>
          </a:p>
        </p:txBody>
      </p:sp>
    </p:spTree>
    <p:extLst>
      <p:ext uri="{BB962C8B-B14F-4D97-AF65-F5344CB8AC3E}">
        <p14:creationId xmlns:p14="http://schemas.microsoft.com/office/powerpoint/2010/main" val="552158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6E1B7-093F-AEAF-6B9E-6DA5A624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可能成因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6160E6-FFDB-115D-1D1A-E5A032CE8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yolov8 </a:t>
            </a:r>
            <a:r>
              <a:rPr lang="zh-CN" altLang="en-US" dirty="0"/>
              <a:t>取消了 </a:t>
            </a:r>
            <a:r>
              <a:rPr lang="en-US" altLang="zh-CN" dirty="0"/>
              <a:t>yolov5 </a:t>
            </a:r>
            <a:r>
              <a:rPr lang="zh-CN" altLang="en-US" dirty="0"/>
              <a:t>的锚框（</a:t>
            </a:r>
            <a:r>
              <a:rPr lang="en-US" altLang="zh-CN" dirty="0"/>
              <a:t>Anchor-Based</a:t>
            </a:r>
            <a:r>
              <a:rPr lang="zh-CN" altLang="en-US" dirty="0"/>
              <a:t>），直接预测目标中心点和宽高，对小目标的定位可能更敏感，但也更容易受形状相似物体干扰。</a:t>
            </a:r>
          </a:p>
          <a:p>
            <a:pPr marL="0" indent="0">
              <a:buNone/>
            </a:pPr>
            <a:r>
              <a:rPr lang="en-US" altLang="zh-CN" dirty="0"/>
              <a:t>yolov8</a:t>
            </a:r>
            <a:r>
              <a:rPr lang="zh-CN" altLang="en-US" dirty="0"/>
              <a:t>在目标识别上更加依赖上下文和结构特征，当人物出现形变或遮挡时，可能误判为其他形状相近的物体。相比</a:t>
            </a:r>
            <a:r>
              <a:rPr lang="en-US" altLang="zh-CN" dirty="0"/>
              <a:t>yolov5</a:t>
            </a:r>
            <a:r>
              <a:rPr lang="zh-CN" altLang="en-US" dirty="0"/>
              <a:t>，</a:t>
            </a:r>
            <a:r>
              <a:rPr lang="en-US" altLang="zh-CN" dirty="0"/>
              <a:t>yolov8</a:t>
            </a:r>
            <a:r>
              <a:rPr lang="zh-CN" altLang="en-US" dirty="0"/>
              <a:t>的后处理更激进，从而更容易产生错误识别。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3985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42BE1-BA5D-3317-DB78-D2AA63A1D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D3834B-08EC-88B3-4FCA-A8199E068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使用实际场景中容易混杂的图像加入数据集进行微调</a:t>
            </a:r>
            <a:endParaRPr lang="en-US" altLang="zh-CN" dirty="0"/>
          </a:p>
          <a:p>
            <a:r>
              <a:rPr lang="zh-CN" altLang="en-US" dirty="0"/>
              <a:t>结合视频前后帧判定物体是否为静态，若为动态则过滤静态物体标签</a:t>
            </a:r>
          </a:p>
        </p:txBody>
      </p:sp>
    </p:spTree>
    <p:extLst>
      <p:ext uri="{BB962C8B-B14F-4D97-AF65-F5344CB8AC3E}">
        <p14:creationId xmlns:p14="http://schemas.microsoft.com/office/powerpoint/2010/main" val="3454690166"/>
      </p:ext>
    </p:extLst>
  </p:cSld>
  <p:clrMapOvr>
    <a:masterClrMapping/>
  </p:clrMapOvr>
</p:sld>
</file>

<file path=ppt/theme/theme1.xml><?xml version="1.0" encoding="utf-8"?>
<a:theme xmlns:a="http://schemas.openxmlformats.org/drawingml/2006/main" name="扁平简约清华">
  <a:themeElements>
    <a:clrScheme name="自定义 6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5B2F7C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红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扁平简约清华" id="{606EBAB7-9293-4E45-9D39-894E5D4A6AC0}" vid="{8A003306-15BE-43E5-B94E-9F6B481695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扁平简约清华</Template>
  <TotalTime>162</TotalTime>
  <Words>170</Words>
  <Application>Microsoft Office PowerPoint</Application>
  <PresentationFormat>宽屏</PresentationFormat>
  <Paragraphs>14</Paragraphs>
  <Slides>8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1" baseType="lpstr">
      <vt:lpstr>Gill Sans MT</vt:lpstr>
      <vt:lpstr>Wingdings 2</vt:lpstr>
      <vt:lpstr>扁平简约清华</vt:lpstr>
      <vt:lpstr>场景人流检测</vt:lpstr>
      <vt:lpstr>整体算法</vt:lpstr>
      <vt:lpstr>目标追踪</vt:lpstr>
      <vt:lpstr>Yolo版本差异</vt:lpstr>
      <vt:lpstr>实验结果展示（左yolov5 右yolov8）</vt:lpstr>
      <vt:lpstr>实验分析</vt:lpstr>
      <vt:lpstr>可能成因</vt:lpstr>
      <vt:lpstr>改进方法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海川 占</dc:creator>
  <cp:lastModifiedBy>海川 占</cp:lastModifiedBy>
  <cp:revision>7</cp:revision>
  <dcterms:created xsi:type="dcterms:W3CDTF">2025-05-11T22:47:49Z</dcterms:created>
  <dcterms:modified xsi:type="dcterms:W3CDTF">2025-06-08T13:51:45Z</dcterms:modified>
</cp:coreProperties>
</file>